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72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1549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69050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616008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33364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61058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9214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3566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0371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58897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9227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17373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December 15,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546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-106078"/>
            <a:ext cx="12191979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843794-89A4-4BDB-AB11-4D50CD5C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64" y="2105025"/>
            <a:ext cx="7601135" cy="1217892"/>
          </a:xfrm>
        </p:spPr>
        <p:txBody>
          <a:bodyPr anchor="b">
            <a:normAutofit/>
          </a:bodyPr>
          <a:lstStyle/>
          <a:p>
            <a:pPr algn="r"/>
            <a:r>
              <a:rPr lang="fr-FR" sz="4800" b="1" dirty="0"/>
              <a:t>Projet hackathon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4B7898-72D7-4723-975B-2780F758F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695" y="3477169"/>
            <a:ext cx="2011456" cy="790031"/>
          </a:xfrm>
        </p:spPr>
        <p:txBody>
          <a:bodyPr>
            <a:normAutofit fontScale="70000" lnSpcReduction="20000"/>
          </a:bodyPr>
          <a:lstStyle/>
          <a:p>
            <a:r>
              <a:rPr lang="fr-FR" sz="4400" dirty="0"/>
              <a:t>Mekkaoui Yanis</a:t>
            </a:r>
          </a:p>
        </p:txBody>
      </p:sp>
    </p:spTree>
    <p:extLst>
      <p:ext uri="{BB962C8B-B14F-4D97-AF65-F5344CB8AC3E}">
        <p14:creationId xmlns:p14="http://schemas.microsoft.com/office/powerpoint/2010/main" val="426447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FCE9E6-FC2B-4ECF-9D83-A13EDDA0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158556-4901-4A0A-A69F-403B42985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E00885-9208-4FF5-9E32-824FA01C9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46" y="-112396"/>
            <a:ext cx="7247454" cy="51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C2179-FA92-40D4-B2BA-CB968BD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7B19DCE-860A-41DA-B57D-C8F7BB24F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" y="85725"/>
            <a:ext cx="12188483" cy="6553200"/>
          </a:xfr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D6FB54-5DC0-4D82-87CD-630E755C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73" y="85725"/>
            <a:ext cx="2375022" cy="1346269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6BD539-417E-4451-9A2D-BE4CB5EED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95" y="85725"/>
            <a:ext cx="3918151" cy="4602480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5A09748-A2DE-4918-A218-21BC4FECE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30" y="3899479"/>
            <a:ext cx="5556536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366737-05F1-4E99-AB13-0CF3F902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006BF4-E3C5-41EE-924B-42D5C8302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880"/>
            <a:ext cx="12127013" cy="680212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F855972-C7EA-438D-BB20-2A93FE52C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" y="5351130"/>
            <a:ext cx="8331628" cy="565179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54B934D7-1891-4534-8466-BAEDE5BD2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678" y="450086"/>
            <a:ext cx="3340272" cy="50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écran, capture d’écran, argent&#10;&#10;Description générée automatiquement">
            <a:extLst>
              <a:ext uri="{FF2B5EF4-FFF2-40B4-BE49-F238E27FC236}">
                <a16:creationId xmlns:a16="http://schemas.microsoft.com/office/drawing/2014/main" id="{D1DA7C4B-3804-40AD-90D2-570F47881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r="22642"/>
          <a:stretch/>
        </p:blipFill>
        <p:spPr>
          <a:xfrm>
            <a:off x="4426854" y="3429001"/>
            <a:ext cx="7765144" cy="342899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7BA46EC-23CA-40DE-84DF-BE0651A25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58"/>
          <a:stretch/>
        </p:blipFill>
        <p:spPr>
          <a:xfrm>
            <a:off x="4693698" y="-3"/>
            <a:ext cx="7498301" cy="34344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800FFC-B503-4F83-85E6-A2AA442B7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888"/>
            <a:ext cx="483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6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651CCC3D-154C-403C-B241-9C33E268A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753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AED64C-64F1-4CE1-A2EA-3D223529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"/>
            <a:ext cx="12192000" cy="673608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D7C9B9-44E1-4E7A-9DD3-F2D086A2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15" y="876229"/>
            <a:ext cx="9714485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2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-360078"/>
            <a:ext cx="12191979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843794-89A4-4BDB-AB11-4D50CD5C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1040" y="570864"/>
            <a:ext cx="5242560" cy="1075055"/>
          </a:xfrm>
        </p:spPr>
        <p:txBody>
          <a:bodyPr anchor="b">
            <a:normAutofit fontScale="90000"/>
          </a:bodyPr>
          <a:lstStyle/>
          <a:p>
            <a:pPr algn="r"/>
            <a:r>
              <a:rPr lang="fr-FR" sz="4800" b="1" dirty="0">
                <a:latin typeface="Abadi" panose="020B0604020202020204" pitchFamily="34" charset="0"/>
                <a:cs typeface="Aparajita" panose="020B0502040204020203" pitchFamily="18" charset="0"/>
              </a:rPr>
              <a:t>Problème rencontrer :</a:t>
            </a:r>
            <a:br>
              <a:rPr lang="fr-FR" sz="4800" b="1" dirty="0">
                <a:latin typeface="Abadi" panose="020B0604020202020204" pitchFamily="34" charset="0"/>
                <a:cs typeface="Aparajita" panose="020B0502040204020203" pitchFamily="18" charset="0"/>
              </a:rPr>
            </a:br>
            <a:endParaRPr lang="fr-FR" sz="4800" b="1" dirty="0">
              <a:latin typeface="Abadi" panose="020B0604020202020204" pitchFamily="34" charset="0"/>
              <a:cs typeface="Aparajita" panose="020B0502040204020203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392D99-BF84-49CD-8C52-BAD37C4D3666}"/>
              </a:ext>
            </a:extLst>
          </p:cNvPr>
          <p:cNvSpPr txBox="1"/>
          <p:nvPr/>
        </p:nvSpPr>
        <p:spPr>
          <a:xfrm>
            <a:off x="538480" y="1270000"/>
            <a:ext cx="111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Insérer une vidéo devant une autre vidéo en arrière plan.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37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-360078"/>
            <a:ext cx="12191979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843794-89A4-4BDB-AB11-4D50CD5C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240" y="360089"/>
            <a:ext cx="5242560" cy="1075055"/>
          </a:xfrm>
        </p:spPr>
        <p:txBody>
          <a:bodyPr anchor="b">
            <a:normAutofit fontScale="90000"/>
          </a:bodyPr>
          <a:lstStyle/>
          <a:p>
            <a:pPr algn="r"/>
            <a:br>
              <a:rPr lang="fr-FR" sz="4800" b="1" dirty="0">
                <a:latin typeface="Abadi" panose="020B0604020202020204" pitchFamily="34" charset="0"/>
                <a:cs typeface="Aparajita" panose="020B0502040204020203" pitchFamily="18" charset="0"/>
              </a:rPr>
            </a:br>
            <a:r>
              <a:rPr lang="fr-FR" sz="4800" b="1" dirty="0">
                <a:latin typeface="Abadi" panose="020B0604020202020204" pitchFamily="34" charset="0"/>
                <a:cs typeface="Aparajita" panose="020B0502040204020203" pitchFamily="18" charset="0"/>
              </a:rPr>
              <a:t>Conclusion :</a:t>
            </a:r>
            <a:br>
              <a:rPr lang="fr-FR" sz="4800" b="1" dirty="0">
                <a:latin typeface="Abadi" panose="020B0604020202020204" pitchFamily="34" charset="0"/>
                <a:cs typeface="Aparajita" panose="020B0502040204020203" pitchFamily="18" charset="0"/>
              </a:rPr>
            </a:br>
            <a:endParaRPr lang="fr-FR" sz="4800" b="1" dirty="0">
              <a:latin typeface="Abadi" panose="020B0604020202020204" pitchFamily="34" charset="0"/>
              <a:cs typeface="Aparajita" panose="020B0502040204020203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392D99-BF84-49CD-8C52-BAD37C4D3666}"/>
              </a:ext>
            </a:extLst>
          </p:cNvPr>
          <p:cNvSpPr txBox="1"/>
          <p:nvPr/>
        </p:nvSpPr>
        <p:spPr>
          <a:xfrm>
            <a:off x="538480" y="1270000"/>
            <a:ext cx="1111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Je suis plutôt satisfait de mon site pour le peu de temps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Un peu déçu du fait que ce n’était pas un travail collectif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778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-71120"/>
            <a:ext cx="1219197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843794-89A4-4BDB-AB11-4D50CD5C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" y="355600"/>
            <a:ext cx="11226800" cy="5455920"/>
          </a:xfrm>
        </p:spPr>
        <p:txBody>
          <a:bodyPr anchor="b">
            <a:normAutofit/>
          </a:bodyPr>
          <a:lstStyle/>
          <a:p>
            <a:pPr algn="r"/>
            <a:br>
              <a:rPr lang="fr-FR" sz="4800" b="1" dirty="0"/>
            </a:br>
            <a:endParaRPr lang="fr-FR" sz="4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9D0F44-8452-4A91-A6D1-94367DFE39DB}"/>
              </a:ext>
            </a:extLst>
          </p:cNvPr>
          <p:cNvSpPr txBox="1"/>
          <p:nvPr/>
        </p:nvSpPr>
        <p:spPr>
          <a:xfrm>
            <a:off x="142240" y="355600"/>
            <a:ext cx="10779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/>
              <a:t>Introduction:</a:t>
            </a:r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dirty="0"/>
              <a:t>Site fait à ma manière décrivant mes goûts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dirty="0"/>
              <a:t>On y retrouve mes goûts footballistiques / musicaux / cinématographiques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dirty="0"/>
              <a:t>Mais aussi mon profil professionnel </a:t>
            </a:r>
          </a:p>
        </p:txBody>
      </p:sp>
    </p:spTree>
    <p:extLst>
      <p:ext uri="{BB962C8B-B14F-4D97-AF65-F5344CB8AC3E}">
        <p14:creationId xmlns:p14="http://schemas.microsoft.com/office/powerpoint/2010/main" val="14391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-106078"/>
            <a:ext cx="12191979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843794-89A4-4BDB-AB11-4D50CD5C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64" y="2105025"/>
            <a:ext cx="10379896" cy="1217892"/>
          </a:xfrm>
        </p:spPr>
        <p:txBody>
          <a:bodyPr anchor="b">
            <a:normAutofit/>
          </a:bodyPr>
          <a:lstStyle/>
          <a:p>
            <a:pPr algn="r"/>
            <a:r>
              <a:rPr lang="fr-FR" sz="4800" b="1" dirty="0">
                <a:latin typeface="Abadi" panose="020B0604020202020204" pitchFamily="34" charset="0"/>
                <a:cs typeface="Aparajita" panose="020B0502040204020203" pitchFamily="18" charset="0"/>
              </a:rPr>
              <a:t>Démo du site et présentation du code</a:t>
            </a:r>
          </a:p>
        </p:txBody>
      </p:sp>
    </p:spTree>
    <p:extLst>
      <p:ext uri="{BB962C8B-B14F-4D97-AF65-F5344CB8AC3E}">
        <p14:creationId xmlns:p14="http://schemas.microsoft.com/office/powerpoint/2010/main" val="296876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B93EEE-FDBF-4448-B75C-9930C78E5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5" r="2970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6" r="24627" b="-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99A3AE-D1CF-46C1-A850-ED593176FEC0}"/>
              </a:ext>
            </a:extLst>
          </p:cNvPr>
          <p:cNvSpPr txBox="1"/>
          <p:nvPr/>
        </p:nvSpPr>
        <p:spPr>
          <a:xfrm>
            <a:off x="5686425" y="26955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2D752E-A9AA-4044-98EE-6786CEF3680F}"/>
              </a:ext>
            </a:extLst>
          </p:cNvPr>
          <p:cNvSpPr txBox="1"/>
          <p:nvPr/>
        </p:nvSpPr>
        <p:spPr>
          <a:xfrm>
            <a:off x="6600825" y="1673003"/>
            <a:ext cx="4638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Voilà la page d’accueil dans laquelle, on peut accéder au reste du site. </a:t>
            </a:r>
            <a:br>
              <a:rPr lang="fr-FR" dirty="0"/>
            </a:br>
            <a:r>
              <a:rPr lang="fr-FR" dirty="0"/>
              <a:t>En cliquant sur une image, on accède a la catégorie correspondante à l’image.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8728D6-436B-4665-B67F-67ABE18F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15" y="4520079"/>
            <a:ext cx="5856926" cy="17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B93EEE-FDBF-4448-B75C-9930C78E5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5" r="2970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6" r="24627" b="-1"/>
          <a:stretch/>
        </p:blipFill>
        <p:spPr>
          <a:xfrm>
            <a:off x="6143625" y="557189"/>
            <a:ext cx="5674893" cy="57436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99A3AE-D1CF-46C1-A850-ED593176FEC0}"/>
              </a:ext>
            </a:extLst>
          </p:cNvPr>
          <p:cNvSpPr txBox="1"/>
          <p:nvPr/>
        </p:nvSpPr>
        <p:spPr>
          <a:xfrm>
            <a:off x="5686425" y="26955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2D752E-A9AA-4044-98EE-6786CEF3680F}"/>
              </a:ext>
            </a:extLst>
          </p:cNvPr>
          <p:cNvSpPr txBox="1"/>
          <p:nvPr/>
        </p:nvSpPr>
        <p:spPr>
          <a:xfrm>
            <a:off x="6600825" y="1673003"/>
            <a:ext cx="463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 vous le voyez, les images sont de formes rondes.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D31A57-21FF-40C8-9E51-8C24D9633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2460589"/>
            <a:ext cx="3314870" cy="13843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431F7B1-9A6A-4B63-AC53-1A14D2E14946}"/>
              </a:ext>
            </a:extLst>
          </p:cNvPr>
          <p:cNvSpPr txBox="1"/>
          <p:nvPr/>
        </p:nvSpPr>
        <p:spPr>
          <a:xfrm>
            <a:off x="6390640" y="4114800"/>
            <a:ext cx="449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border-radius : 50% nous donne la forme ronde.</a:t>
            </a:r>
          </a:p>
          <a:p>
            <a:r>
              <a:rPr lang="fr-FR" dirty="0"/>
              <a:t>Border-</a:t>
            </a:r>
            <a:r>
              <a:rPr lang="fr-FR" dirty="0" err="1"/>
              <a:t>shadow</a:t>
            </a:r>
            <a:r>
              <a:rPr lang="fr-FR" dirty="0"/>
              <a:t> : nous donne l’ombre de noire autour des images.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722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6" r="24627" b="-1"/>
          <a:stretch/>
        </p:blipFill>
        <p:spPr>
          <a:xfrm>
            <a:off x="6143625" y="557189"/>
            <a:ext cx="5674893" cy="57436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99A3AE-D1CF-46C1-A850-ED593176FEC0}"/>
              </a:ext>
            </a:extLst>
          </p:cNvPr>
          <p:cNvSpPr txBox="1"/>
          <p:nvPr/>
        </p:nvSpPr>
        <p:spPr>
          <a:xfrm>
            <a:off x="5686425" y="26955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31F7B1-9A6A-4B63-AC53-1A14D2E14946}"/>
              </a:ext>
            </a:extLst>
          </p:cNvPr>
          <p:cNvSpPr txBox="1"/>
          <p:nvPr/>
        </p:nvSpPr>
        <p:spPr>
          <a:xfrm>
            <a:off x="6390640" y="4114800"/>
            <a:ext cx="449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3C4EAD-A79E-4F47-B418-4F3D32BF2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" y="201788"/>
            <a:ext cx="12040219" cy="549938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C2581D3-99D7-4F08-A2C6-5BA21398F7A0}"/>
              </a:ext>
            </a:extLst>
          </p:cNvPr>
          <p:cNvSpPr txBox="1"/>
          <p:nvPr/>
        </p:nvSpPr>
        <p:spPr>
          <a:xfrm>
            <a:off x="28266" y="5902959"/>
            <a:ext cx="1204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BADA22-6965-4B8B-84A6-4DF2476C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2" y="5838671"/>
            <a:ext cx="6763098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0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6" r="24627" b="-1"/>
          <a:stretch/>
        </p:blipFill>
        <p:spPr>
          <a:xfrm>
            <a:off x="6143625" y="557189"/>
            <a:ext cx="5674893" cy="57436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99A3AE-D1CF-46C1-A850-ED593176FEC0}"/>
              </a:ext>
            </a:extLst>
          </p:cNvPr>
          <p:cNvSpPr txBox="1"/>
          <p:nvPr/>
        </p:nvSpPr>
        <p:spPr>
          <a:xfrm>
            <a:off x="5686425" y="26955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31F7B1-9A6A-4B63-AC53-1A14D2E14946}"/>
              </a:ext>
            </a:extLst>
          </p:cNvPr>
          <p:cNvSpPr txBox="1"/>
          <p:nvPr/>
        </p:nvSpPr>
        <p:spPr>
          <a:xfrm>
            <a:off x="6390640" y="4114800"/>
            <a:ext cx="449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2581D3-99D7-4F08-A2C6-5BA21398F7A0}"/>
              </a:ext>
            </a:extLst>
          </p:cNvPr>
          <p:cNvSpPr txBox="1"/>
          <p:nvPr/>
        </p:nvSpPr>
        <p:spPr>
          <a:xfrm>
            <a:off x="28266" y="5902959"/>
            <a:ext cx="1204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FF38B9-C72C-4D78-8EEB-D8FF70DED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" y="-26592"/>
            <a:ext cx="11983066" cy="6278558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5340E7-E98E-4D09-8C89-93283E5E4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79" y="5111657"/>
            <a:ext cx="7233022" cy="174634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E42C89-95D4-455F-B984-6A7757444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90" y="606034"/>
            <a:ext cx="4599043" cy="4477107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9547F0-ADDB-47B3-BDB0-78B88831B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4" y="1208880"/>
            <a:ext cx="3098959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3" descr="Réseau de technologie éclairé sur fond sombre">
            <a:extLst>
              <a:ext uri="{FF2B5EF4-FFF2-40B4-BE49-F238E27FC236}">
                <a16:creationId xmlns:a16="http://schemas.microsoft.com/office/drawing/2014/main" id="{C1CAE894-AC29-4D22-8AC0-396A5BD7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6" r="24627" b="-1"/>
          <a:stretch/>
        </p:blipFill>
        <p:spPr>
          <a:xfrm>
            <a:off x="6143625" y="557189"/>
            <a:ext cx="5674893" cy="57436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99A3AE-D1CF-46C1-A850-ED593176FEC0}"/>
              </a:ext>
            </a:extLst>
          </p:cNvPr>
          <p:cNvSpPr txBox="1"/>
          <p:nvPr/>
        </p:nvSpPr>
        <p:spPr>
          <a:xfrm>
            <a:off x="5686425" y="26955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31F7B1-9A6A-4B63-AC53-1A14D2E14946}"/>
              </a:ext>
            </a:extLst>
          </p:cNvPr>
          <p:cNvSpPr txBox="1"/>
          <p:nvPr/>
        </p:nvSpPr>
        <p:spPr>
          <a:xfrm>
            <a:off x="6390640" y="4114800"/>
            <a:ext cx="449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2581D3-99D7-4F08-A2C6-5BA21398F7A0}"/>
              </a:ext>
            </a:extLst>
          </p:cNvPr>
          <p:cNvSpPr txBox="1"/>
          <p:nvPr/>
        </p:nvSpPr>
        <p:spPr>
          <a:xfrm>
            <a:off x="28266" y="6025405"/>
            <a:ext cx="1204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BFB8C2-F5A5-4510-BC4A-B1BA962DE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020"/>
            <a:ext cx="12027518" cy="5531288"/>
          </a:xfrm>
          <a:prstGeom prst="rect">
            <a:avLst/>
          </a:prstGeom>
        </p:spPr>
      </p:pic>
      <p:pic>
        <p:nvPicPr>
          <p:cNvPr id="7" name="Image 6" descr="Une image contenant texte, intérieur, écran, noir&#10;&#10;Description générée automatiquement">
            <a:extLst>
              <a:ext uri="{FF2B5EF4-FFF2-40B4-BE49-F238E27FC236}">
                <a16:creationId xmlns:a16="http://schemas.microsoft.com/office/drawing/2014/main" id="{8E98F5E0-B285-4AF7-BBA9-C03ECCE23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4" y="5265956"/>
            <a:ext cx="11695004" cy="14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D2C39-565F-4D33-9A6C-3696364F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9DA752-37CA-4C4E-B07C-B88830F6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9" cy="6858000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F331E3-0AE2-41ED-BD18-35281D58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19" y="1027906"/>
            <a:ext cx="8264141" cy="437537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7F7710-FF9A-4D14-983A-25A1E202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21" y="2647265"/>
            <a:ext cx="3835597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9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146</Words>
  <Application>Microsoft Office PowerPoint</Application>
  <PresentationFormat>Grand écran</PresentationFormat>
  <Paragraphs>18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Abadi</vt:lpstr>
      <vt:lpstr>Arial</vt:lpstr>
      <vt:lpstr>Calibri</vt:lpstr>
      <vt:lpstr>Calibri Light</vt:lpstr>
      <vt:lpstr>Wingdings</vt:lpstr>
      <vt:lpstr>Office Theme</vt:lpstr>
      <vt:lpstr>Projet hackathon</vt:lpstr>
      <vt:lpstr> </vt:lpstr>
      <vt:lpstr>Démo du site et présentation du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Problème rencontrer : </vt:lpstr>
      <vt:lpstr> Conclusion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hackathon</dc:title>
  <dc:creator>Yanis MEKKAOUI</dc:creator>
  <cp:lastModifiedBy>Yanis MEKKAOUI</cp:lastModifiedBy>
  <cp:revision>1</cp:revision>
  <dcterms:created xsi:type="dcterms:W3CDTF">2021-12-15T15:54:31Z</dcterms:created>
  <dcterms:modified xsi:type="dcterms:W3CDTF">2021-12-15T18:10:17Z</dcterms:modified>
</cp:coreProperties>
</file>